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2D522C3-2F17-403B-B7B3-3F6637B7C0A6}" type="datetimeFigureOut">
              <a:rPr lang="en-US" smtClean="0"/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98E7272-D1EA-4F67-BA0F-5F86606626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Jan. 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Freewrite</a:t>
            </a:r>
            <a:endParaRPr lang="en-US" dirty="0" smtClean="0"/>
          </a:p>
          <a:p>
            <a:r>
              <a:rPr lang="en-US" dirty="0" smtClean="0"/>
              <a:t>Continue novel</a:t>
            </a:r>
          </a:p>
          <a:p>
            <a:r>
              <a:rPr lang="en-US" dirty="0" smtClean="0"/>
              <a:t>Writing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07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Freewrite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Write about anything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41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Shooter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85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4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Cryptic</a:t>
            </a:r>
          </a:p>
          <a:p>
            <a:r>
              <a:rPr lang="en-US" dirty="0" smtClean="0"/>
              <a:t>Transgression</a:t>
            </a:r>
          </a:p>
          <a:p>
            <a:r>
              <a:rPr lang="en-US" dirty="0" smtClean="0"/>
              <a:t>Indecent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78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132</TotalTime>
  <Words>23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English</vt:lpstr>
      <vt:lpstr>Agenda</vt:lpstr>
      <vt:lpstr>Freewrite</vt:lpstr>
      <vt:lpstr>Shooter</vt:lpstr>
      <vt:lpstr>New Vocabulary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4</cp:revision>
  <dcterms:created xsi:type="dcterms:W3CDTF">2013-01-29T13:45:09Z</dcterms:created>
  <dcterms:modified xsi:type="dcterms:W3CDTF">2013-01-29T15:57:57Z</dcterms:modified>
</cp:coreProperties>
</file>